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061" autoAdjust="0"/>
    <p:restoredTop sz="81391" autoAdjust="0"/>
  </p:normalViewPr>
  <p:slideViewPr>
    <p:cSldViewPr snapToGrid="0">
      <p:cViewPr varScale="1">
        <p:scale>
          <a:sx n="82" d="100"/>
          <a:sy n="82" d="100"/>
        </p:scale>
        <p:origin x="55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CCED0A-315F-7CA5-55CB-4D1542C13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C25DBBE-0648-15B2-9C94-D52AB4DC4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A280457-A70B-AA38-65E8-4CD04E9D2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73F0-884A-4487-9320-1D8E3E1B86C3}" type="datetimeFigureOut">
              <a:rPr lang="da-DK" smtClean="0"/>
              <a:t>30-12-2022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4639B86-2F3C-A392-5FAA-7645292F1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21044A7-45F9-302A-F81C-69EDE9143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2106-3D82-4031-85BB-9A61936B8A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993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AC406E-6FAB-2674-65FB-139F16805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C312675-12E6-4D8A-A1BC-F9ED233C8D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B59DEDD-C09B-AA68-8A1D-0413626D4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73F0-884A-4487-9320-1D8E3E1B86C3}" type="datetimeFigureOut">
              <a:rPr lang="da-DK" smtClean="0"/>
              <a:t>30-12-2022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380A505-9AC4-B86F-35CD-63B7FDDD4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CE9654E-C4E2-05EE-AB1C-18F53C0F4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2106-3D82-4031-85BB-9A61936B8A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413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2831E7E9-F604-715D-24FD-697D174A2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9A40954-92B1-8E43-30F8-741527C77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83C7AF-A8C5-028E-38B4-034411A90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73F0-884A-4487-9320-1D8E3E1B86C3}" type="datetimeFigureOut">
              <a:rPr lang="da-DK" smtClean="0"/>
              <a:t>30-12-2022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9B64FAE-5240-6A5E-9BEF-529FC0A98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A351C78-D6BE-E297-3970-59ADB48F9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2106-3D82-4031-85BB-9A61936B8A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303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11F74D-FC15-B5CB-68A8-E76CD74C6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90D687-3CD1-5B84-6E68-236F3791D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82362E3-F15B-76C0-B624-5B68C7B73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73F0-884A-4487-9320-1D8E3E1B86C3}" type="datetimeFigureOut">
              <a:rPr lang="da-DK" smtClean="0"/>
              <a:t>30-12-2022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0CD11BE-824D-B6CE-68EA-D0353875A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64B50FF-4851-2945-2B57-8C062061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2106-3D82-4031-85BB-9A61936B8A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50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9E0FAF-6779-6392-EB38-6A1857B3B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A5BF962-3D38-029F-8BFA-594DC8504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3CE2772-8D42-D25F-EC3A-82B6BD5D9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73F0-884A-4487-9320-1D8E3E1B86C3}" type="datetimeFigureOut">
              <a:rPr lang="da-DK" smtClean="0"/>
              <a:t>30-12-2022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68F334E-6DBE-DBF2-9492-11FB70B4F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7D75950-6DB5-F05F-C5E6-995714C01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2106-3D82-4031-85BB-9A61936B8A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715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0DF7C9-C515-0BAB-1345-24B306DAA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E528712-83A3-168D-68F6-B6C9B80E35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477298D-7BAE-D612-107A-7B9410234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22E83E0-7F27-08D8-0513-242522435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73F0-884A-4487-9320-1D8E3E1B86C3}" type="datetimeFigureOut">
              <a:rPr lang="da-DK" smtClean="0"/>
              <a:t>30-12-2022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C390AEA-000E-14FD-440B-CC8CA12CC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9EA0A58-350D-B5A1-DCB5-F0F50AC7B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2106-3D82-4031-85BB-9A61936B8A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085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15B32B-E17A-DFF3-B940-323A51105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29747FB-1697-D101-55B1-A4986E62C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4B2B493-969D-A6AE-ECCB-8401606F7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9C59329-BD7F-84C7-7A36-290A10BF7B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B8A38B0-09F5-0465-B08D-976C75DF96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074C783-22B7-C62B-C728-966D443F1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73F0-884A-4487-9320-1D8E3E1B86C3}" type="datetimeFigureOut">
              <a:rPr lang="da-DK" smtClean="0"/>
              <a:t>30-12-2022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B69DB71B-45D8-CF83-6CFA-5D4248DD1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225186A-7DE3-D2CF-BB66-1CA0A7DEC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2106-3D82-4031-85BB-9A61936B8A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6726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EDA142-F82B-53F0-81CB-55FF791E6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EDC86B5-F05D-6461-DA00-FB0C513CF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73F0-884A-4487-9320-1D8E3E1B86C3}" type="datetimeFigureOut">
              <a:rPr lang="da-DK" smtClean="0"/>
              <a:t>30-12-2022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B577DCA-96A0-47C4-EF3E-F44BFEACF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40D6004-1745-E374-3A06-4374ECC44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2106-3D82-4031-85BB-9A61936B8A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740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7772115-DD9E-C9C3-75DB-79D11917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73F0-884A-4487-9320-1D8E3E1B86C3}" type="datetimeFigureOut">
              <a:rPr lang="da-DK" smtClean="0"/>
              <a:t>30-12-2022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2A1C55A-B932-0781-1121-DD8CE295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B3123E4-1F66-C18F-2EDA-4E7807D27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2106-3D82-4031-85BB-9A61936B8A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09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F6329E-0F2A-A954-F2B4-94AAADFDA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9D829DA-6105-542E-289F-DA54DA68D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FCFB291-700D-3692-131B-EBF87BAFD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C788216-D99A-48FE-7094-EB91E198A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73F0-884A-4487-9320-1D8E3E1B86C3}" type="datetimeFigureOut">
              <a:rPr lang="da-DK" smtClean="0"/>
              <a:t>30-12-2022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A7D3821-698A-3847-C632-4DAE06C6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59313D1-BCB8-43CF-357A-82402E676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2106-3D82-4031-85BB-9A61936B8A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ABFEEE-BC9E-7AA4-C26A-E2F6A2EB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624917-F101-84D5-BEF2-39D9041E12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3034635-F610-B9DF-1FC1-7399647AB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AB34BB3-C78A-DE8D-A11E-737FB6918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73F0-884A-4487-9320-1D8E3E1B86C3}" type="datetimeFigureOut">
              <a:rPr lang="da-DK" smtClean="0"/>
              <a:t>30-12-2022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9D99814-1573-83BB-B84B-A0EA119AA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183CF86-547E-1B0E-07FF-DE4DE8950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2106-3D82-4031-85BB-9A61936B8A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786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B7CB98A-5620-1CD0-6798-C406EF28B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99720DE-0910-C521-0753-9BDB8174B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DDDBD17-4BA8-76A2-2369-B142416FC2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673F0-884A-4487-9320-1D8E3E1B86C3}" type="datetimeFigureOut">
              <a:rPr lang="da-DK" smtClean="0"/>
              <a:t>30-12-2022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2924005-0E24-4457-82ED-F7F9F41433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BB81B44-99CC-472F-BCCE-2999C4F7A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12106-3D82-4031-85BB-9A61936B8A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309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Billede 1" descr="Et billede, der indeholder kort&#10;&#10;Automatisk genereret beskrivelse">
            <a:extLst>
              <a:ext uri="{FF2B5EF4-FFF2-40B4-BE49-F238E27FC236}">
                <a16:creationId xmlns:a16="http://schemas.microsoft.com/office/drawing/2014/main" id="{625DCD80-CEBE-C8A1-C9BD-4BE8A63F86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08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94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Reemo Werge</dc:creator>
  <cp:lastModifiedBy>Reemo Werge</cp:lastModifiedBy>
  <cp:revision>3</cp:revision>
  <dcterms:created xsi:type="dcterms:W3CDTF">2022-12-18T10:29:19Z</dcterms:created>
  <dcterms:modified xsi:type="dcterms:W3CDTF">2022-12-30T09:38:20Z</dcterms:modified>
</cp:coreProperties>
</file>